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6" r:id="rId6"/>
    <p:sldId id="267" r:id="rId7"/>
    <p:sldId id="272" r:id="rId8"/>
    <p:sldId id="280" r:id="rId9"/>
    <p:sldId id="265" r:id="rId10"/>
    <p:sldId id="275" r:id="rId11"/>
    <p:sldId id="270" r:id="rId12"/>
    <p:sldId id="282" r:id="rId13"/>
    <p:sldId id="283" r:id="rId14"/>
    <p:sldId id="271" r:id="rId15"/>
    <p:sldId id="277" r:id="rId16"/>
    <p:sldId id="276" r:id="rId17"/>
    <p:sldId id="286" r:id="rId18"/>
    <p:sldId id="273" r:id="rId19"/>
    <p:sldId id="274" r:id="rId20"/>
    <p:sldId id="288" r:id="rId21"/>
    <p:sldId id="28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2A7"/>
    <a:srgbClr val="D434D8"/>
    <a:srgbClr val="E42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B538-6C06-4370-BE3F-4F882C5E55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121D6F-DBCB-4517-8C26-EC123D95574B}">
      <dgm:prSet phldrT="[Metin]" custT="1"/>
      <dgm:spPr>
        <a:solidFill>
          <a:srgbClr val="EA22A7"/>
        </a:solidFill>
      </dgm:spPr>
      <dgm:t>
        <a:bodyPr/>
        <a:lstStyle/>
        <a:p>
          <a:r>
            <a:rPr lang="tr-TR" sz="4400" b="1" i="1" dirty="0" smtClean="0"/>
            <a:t>9.sınıf</a:t>
          </a:r>
          <a:endParaRPr lang="tr-TR" sz="4400" b="1" i="1" dirty="0"/>
        </a:p>
      </dgm:t>
    </dgm:pt>
    <dgm:pt modelId="{594F6340-AC32-44D5-BE8F-2D8B075759E9}" type="parTrans" cxnId="{DF62B2AD-C1E5-4385-AC77-2A2A4E546B09}">
      <dgm:prSet/>
      <dgm:spPr/>
      <dgm:t>
        <a:bodyPr/>
        <a:lstStyle/>
        <a:p>
          <a:endParaRPr lang="tr-TR"/>
        </a:p>
      </dgm:t>
    </dgm:pt>
    <dgm:pt modelId="{E9A1A298-F922-4E91-8D8F-8455496C231F}" type="sibTrans" cxnId="{DF62B2AD-C1E5-4385-AC77-2A2A4E546B09}">
      <dgm:prSet/>
      <dgm:spPr/>
      <dgm:t>
        <a:bodyPr/>
        <a:lstStyle/>
        <a:p>
          <a:endParaRPr lang="tr-TR"/>
        </a:p>
      </dgm:t>
    </dgm:pt>
    <dgm:pt modelId="{B2FA9E57-210D-4156-AC9E-04D07698106A}">
      <dgm:prSet phldrT="[Metin]" custT="1"/>
      <dgm:spPr>
        <a:solidFill>
          <a:srgbClr val="EA22A7"/>
        </a:solidFill>
      </dgm:spPr>
      <dgm:t>
        <a:bodyPr/>
        <a:lstStyle/>
        <a:p>
          <a:r>
            <a:rPr lang="tr-TR" sz="3200" b="1" i="1" dirty="0"/>
            <a:t>TEMEL</a:t>
          </a:r>
          <a:r>
            <a:rPr lang="tr-TR" sz="2800" b="1" i="1" dirty="0"/>
            <a:t> MUHASEBE</a:t>
          </a:r>
        </a:p>
      </dgm:t>
    </dgm:pt>
    <dgm:pt modelId="{F4D1D401-E3C5-4A1A-95DE-A18DB2A517C4}" type="parTrans" cxnId="{4C4CD2DF-8A4C-44FD-A96E-349DB53E71FC}">
      <dgm:prSet/>
      <dgm:spPr/>
      <dgm:t>
        <a:bodyPr/>
        <a:lstStyle/>
        <a:p>
          <a:endParaRPr lang="tr-TR"/>
        </a:p>
      </dgm:t>
    </dgm:pt>
    <dgm:pt modelId="{E0F0C6A1-62F4-47D1-82A5-A9BA207188D9}" type="sibTrans" cxnId="{4C4CD2DF-8A4C-44FD-A96E-349DB53E71FC}">
      <dgm:prSet/>
      <dgm:spPr/>
      <dgm:t>
        <a:bodyPr/>
        <a:lstStyle/>
        <a:p>
          <a:endParaRPr lang="tr-TR"/>
        </a:p>
      </dgm:t>
    </dgm:pt>
    <dgm:pt modelId="{C0CF013E-5C26-41BC-A395-6C8748AE28BB}" type="pres">
      <dgm:prSet presAssocID="{63FCB538-6C06-4370-BE3F-4F882C5E55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7108FA-428B-435F-8211-B3D5ECACBB7E}" type="pres">
      <dgm:prSet presAssocID="{97121D6F-DBCB-4517-8C26-EC123D95574B}" presName="root1" presStyleCnt="0"/>
      <dgm:spPr/>
    </dgm:pt>
    <dgm:pt modelId="{516B5A24-4594-45D9-963E-0AC579C2E44E}" type="pres">
      <dgm:prSet presAssocID="{97121D6F-DBCB-4517-8C26-EC123D9557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B5B7C1-5BDB-40F8-8352-30C43466E794}" type="pres">
      <dgm:prSet presAssocID="{97121D6F-DBCB-4517-8C26-EC123D95574B}" presName="level2hierChild" presStyleCnt="0"/>
      <dgm:spPr/>
    </dgm:pt>
    <dgm:pt modelId="{C5555DF6-986A-4A61-872E-B6AB3FAE0400}" type="pres">
      <dgm:prSet presAssocID="{F4D1D401-E3C5-4A1A-95DE-A18DB2A517C4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3C2F2BAA-FDDA-42F0-B8A5-A1634CCE5C6B}" type="pres">
      <dgm:prSet presAssocID="{F4D1D401-E3C5-4A1A-95DE-A18DB2A517C4}" presName="connTx" presStyleLbl="parChTrans1D2" presStyleIdx="0" presStyleCnt="1"/>
      <dgm:spPr/>
      <dgm:t>
        <a:bodyPr/>
        <a:lstStyle/>
        <a:p>
          <a:endParaRPr lang="tr-TR"/>
        </a:p>
      </dgm:t>
    </dgm:pt>
    <dgm:pt modelId="{771369AE-0743-41D7-A54B-A312B52173AD}" type="pres">
      <dgm:prSet presAssocID="{B2FA9E57-210D-4156-AC9E-04D07698106A}" presName="root2" presStyleCnt="0"/>
      <dgm:spPr/>
    </dgm:pt>
    <dgm:pt modelId="{238D3E57-8EF4-4593-AFB9-58C1E5095524}" type="pres">
      <dgm:prSet presAssocID="{B2FA9E57-210D-4156-AC9E-04D07698106A}" presName="LevelTwoTextNode" presStyleLbl="node2" presStyleIdx="0" presStyleCnt="1" custScaleX="204203" custScaleY="1012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FFB9CF-B2CB-4CF8-AC29-07938C1E494E}" type="pres">
      <dgm:prSet presAssocID="{B2FA9E57-210D-4156-AC9E-04D07698106A}" presName="level3hierChild" presStyleCnt="0"/>
      <dgm:spPr/>
    </dgm:pt>
  </dgm:ptLst>
  <dgm:cxnLst>
    <dgm:cxn modelId="{D5A6B711-3086-4CF9-903B-48AA018BE46C}" type="presOf" srcId="{F4D1D401-E3C5-4A1A-95DE-A18DB2A517C4}" destId="{C5555DF6-986A-4A61-872E-B6AB3FAE0400}" srcOrd="0" destOrd="0" presId="urn:microsoft.com/office/officeart/2005/8/layout/hierarchy2"/>
    <dgm:cxn modelId="{F233C7FE-E420-4C89-A0C5-FC1FFBF6945B}" type="presOf" srcId="{63FCB538-6C06-4370-BE3F-4F882C5E5530}" destId="{C0CF013E-5C26-41BC-A395-6C8748AE28BB}" srcOrd="0" destOrd="0" presId="urn:microsoft.com/office/officeart/2005/8/layout/hierarchy2"/>
    <dgm:cxn modelId="{4C4CD2DF-8A4C-44FD-A96E-349DB53E71FC}" srcId="{97121D6F-DBCB-4517-8C26-EC123D95574B}" destId="{B2FA9E57-210D-4156-AC9E-04D07698106A}" srcOrd="0" destOrd="0" parTransId="{F4D1D401-E3C5-4A1A-95DE-A18DB2A517C4}" sibTransId="{E0F0C6A1-62F4-47D1-82A5-A9BA207188D9}"/>
    <dgm:cxn modelId="{A96A0837-D680-4655-B824-F2D2B6AF1524}" type="presOf" srcId="{97121D6F-DBCB-4517-8C26-EC123D95574B}" destId="{516B5A24-4594-45D9-963E-0AC579C2E44E}" srcOrd="0" destOrd="0" presId="urn:microsoft.com/office/officeart/2005/8/layout/hierarchy2"/>
    <dgm:cxn modelId="{371AB391-C1C6-4444-A550-1B8119CC1FE9}" type="presOf" srcId="{F4D1D401-E3C5-4A1A-95DE-A18DB2A517C4}" destId="{3C2F2BAA-FDDA-42F0-B8A5-A1634CCE5C6B}" srcOrd="1" destOrd="0" presId="urn:microsoft.com/office/officeart/2005/8/layout/hierarchy2"/>
    <dgm:cxn modelId="{8688FA1C-CB70-45BF-8325-7999DA1F4373}" type="presOf" srcId="{B2FA9E57-210D-4156-AC9E-04D07698106A}" destId="{238D3E57-8EF4-4593-AFB9-58C1E5095524}" srcOrd="0" destOrd="0" presId="urn:microsoft.com/office/officeart/2005/8/layout/hierarchy2"/>
    <dgm:cxn modelId="{DF62B2AD-C1E5-4385-AC77-2A2A4E546B09}" srcId="{63FCB538-6C06-4370-BE3F-4F882C5E5530}" destId="{97121D6F-DBCB-4517-8C26-EC123D95574B}" srcOrd="0" destOrd="0" parTransId="{594F6340-AC32-44D5-BE8F-2D8B075759E9}" sibTransId="{E9A1A298-F922-4E91-8D8F-8455496C231F}"/>
    <dgm:cxn modelId="{01A7A9F3-6AEB-4338-AF24-7A70960F742B}" type="presParOf" srcId="{C0CF013E-5C26-41BC-A395-6C8748AE28BB}" destId="{ED7108FA-428B-435F-8211-B3D5ECACBB7E}" srcOrd="0" destOrd="0" presId="urn:microsoft.com/office/officeart/2005/8/layout/hierarchy2"/>
    <dgm:cxn modelId="{4A592AED-57D4-4603-944B-167109C13B0E}" type="presParOf" srcId="{ED7108FA-428B-435F-8211-B3D5ECACBB7E}" destId="{516B5A24-4594-45D9-963E-0AC579C2E44E}" srcOrd="0" destOrd="0" presId="urn:microsoft.com/office/officeart/2005/8/layout/hierarchy2"/>
    <dgm:cxn modelId="{3794E490-6663-417C-A4FA-07C9EDF3072F}" type="presParOf" srcId="{ED7108FA-428B-435F-8211-B3D5ECACBB7E}" destId="{6FB5B7C1-5BDB-40F8-8352-30C43466E794}" srcOrd="1" destOrd="0" presId="urn:microsoft.com/office/officeart/2005/8/layout/hierarchy2"/>
    <dgm:cxn modelId="{9E9C9C78-F06A-4CED-BEFB-A1D6BB637F5C}" type="presParOf" srcId="{6FB5B7C1-5BDB-40F8-8352-30C43466E794}" destId="{C5555DF6-986A-4A61-872E-B6AB3FAE0400}" srcOrd="0" destOrd="0" presId="urn:microsoft.com/office/officeart/2005/8/layout/hierarchy2"/>
    <dgm:cxn modelId="{096D5A64-28D5-45B2-AB6C-8EF77721F29C}" type="presParOf" srcId="{C5555DF6-986A-4A61-872E-B6AB3FAE0400}" destId="{3C2F2BAA-FDDA-42F0-B8A5-A1634CCE5C6B}" srcOrd="0" destOrd="0" presId="urn:microsoft.com/office/officeart/2005/8/layout/hierarchy2"/>
    <dgm:cxn modelId="{C8AA9CAB-0DF9-4407-BAD5-66F626F830DB}" type="presParOf" srcId="{6FB5B7C1-5BDB-40F8-8352-30C43466E794}" destId="{771369AE-0743-41D7-A54B-A312B52173AD}" srcOrd="1" destOrd="0" presId="urn:microsoft.com/office/officeart/2005/8/layout/hierarchy2"/>
    <dgm:cxn modelId="{75C8C346-6617-47E3-89AA-301FA4816DFC}" type="presParOf" srcId="{771369AE-0743-41D7-A54B-A312B52173AD}" destId="{238D3E57-8EF4-4593-AFB9-58C1E5095524}" srcOrd="0" destOrd="0" presId="urn:microsoft.com/office/officeart/2005/8/layout/hierarchy2"/>
    <dgm:cxn modelId="{D8ABFD45-423A-4CA2-A467-035245FA1BA9}" type="presParOf" srcId="{771369AE-0743-41D7-A54B-A312B52173AD}" destId="{E6FFB9CF-B2CB-4CF8-AC29-07938C1E49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CB538-6C06-4370-BE3F-4F882C5E55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121D6F-DBCB-4517-8C26-EC123D95574B}">
      <dgm:prSet phldrT="[Metin]" custT="1"/>
      <dgm:spPr>
        <a:solidFill>
          <a:srgbClr val="E428BC"/>
        </a:solidFill>
      </dgm:spPr>
      <dgm:t>
        <a:bodyPr/>
        <a:lstStyle/>
        <a:p>
          <a:r>
            <a:rPr lang="tr-TR" sz="4400" b="1" i="1" dirty="0" smtClean="0"/>
            <a:t>10.sınıf</a:t>
          </a:r>
          <a:endParaRPr lang="tr-TR" sz="4400" b="1" i="1" dirty="0"/>
        </a:p>
      </dgm:t>
    </dgm:pt>
    <dgm:pt modelId="{594F6340-AC32-44D5-BE8F-2D8B075759E9}" type="parTrans" cxnId="{DF62B2AD-C1E5-4385-AC77-2A2A4E546B09}">
      <dgm:prSet/>
      <dgm:spPr/>
      <dgm:t>
        <a:bodyPr/>
        <a:lstStyle/>
        <a:p>
          <a:endParaRPr lang="tr-TR"/>
        </a:p>
      </dgm:t>
    </dgm:pt>
    <dgm:pt modelId="{E9A1A298-F922-4E91-8D8F-8455496C231F}" type="sibTrans" cxnId="{DF62B2AD-C1E5-4385-AC77-2A2A4E546B09}">
      <dgm:prSet/>
      <dgm:spPr/>
      <dgm:t>
        <a:bodyPr/>
        <a:lstStyle/>
        <a:p>
          <a:endParaRPr lang="tr-TR"/>
        </a:p>
      </dgm:t>
    </dgm:pt>
    <dgm:pt modelId="{B2FA9E57-210D-4156-AC9E-04D07698106A}">
      <dgm:prSet phldrT="[Metin]" custT="1"/>
      <dgm:spPr>
        <a:solidFill>
          <a:srgbClr val="E428BC"/>
        </a:solidFill>
      </dgm:spPr>
      <dgm:t>
        <a:bodyPr/>
        <a:lstStyle/>
        <a:p>
          <a:r>
            <a:rPr lang="tr-TR" sz="3200" b="1" i="1" dirty="0" smtClean="0"/>
            <a:t>GENEL </a:t>
          </a:r>
          <a:r>
            <a:rPr lang="tr-TR" sz="2800" b="1" i="1" dirty="0" smtClean="0"/>
            <a:t>MUHASEBE</a:t>
          </a:r>
          <a:endParaRPr lang="tr-TR" sz="2800" b="1" i="1" dirty="0"/>
        </a:p>
      </dgm:t>
    </dgm:pt>
    <dgm:pt modelId="{F4D1D401-E3C5-4A1A-95DE-A18DB2A517C4}" type="parTrans" cxnId="{4C4CD2DF-8A4C-44FD-A96E-349DB53E71FC}">
      <dgm:prSet/>
      <dgm:spPr/>
      <dgm:t>
        <a:bodyPr/>
        <a:lstStyle/>
        <a:p>
          <a:endParaRPr lang="tr-TR"/>
        </a:p>
      </dgm:t>
    </dgm:pt>
    <dgm:pt modelId="{E0F0C6A1-62F4-47D1-82A5-A9BA207188D9}" type="sibTrans" cxnId="{4C4CD2DF-8A4C-44FD-A96E-349DB53E71FC}">
      <dgm:prSet/>
      <dgm:spPr/>
      <dgm:t>
        <a:bodyPr/>
        <a:lstStyle/>
        <a:p>
          <a:endParaRPr lang="tr-TR"/>
        </a:p>
      </dgm:t>
    </dgm:pt>
    <dgm:pt modelId="{C0CF013E-5C26-41BC-A395-6C8748AE28BB}" type="pres">
      <dgm:prSet presAssocID="{63FCB538-6C06-4370-BE3F-4F882C5E55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7108FA-428B-435F-8211-B3D5ECACBB7E}" type="pres">
      <dgm:prSet presAssocID="{97121D6F-DBCB-4517-8C26-EC123D95574B}" presName="root1" presStyleCnt="0"/>
      <dgm:spPr/>
    </dgm:pt>
    <dgm:pt modelId="{516B5A24-4594-45D9-963E-0AC579C2E44E}" type="pres">
      <dgm:prSet presAssocID="{97121D6F-DBCB-4517-8C26-EC123D9557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B5B7C1-5BDB-40F8-8352-30C43466E794}" type="pres">
      <dgm:prSet presAssocID="{97121D6F-DBCB-4517-8C26-EC123D95574B}" presName="level2hierChild" presStyleCnt="0"/>
      <dgm:spPr/>
    </dgm:pt>
    <dgm:pt modelId="{C5555DF6-986A-4A61-872E-B6AB3FAE0400}" type="pres">
      <dgm:prSet presAssocID="{F4D1D401-E3C5-4A1A-95DE-A18DB2A517C4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3C2F2BAA-FDDA-42F0-B8A5-A1634CCE5C6B}" type="pres">
      <dgm:prSet presAssocID="{F4D1D401-E3C5-4A1A-95DE-A18DB2A517C4}" presName="connTx" presStyleLbl="parChTrans1D2" presStyleIdx="0" presStyleCnt="1"/>
      <dgm:spPr/>
      <dgm:t>
        <a:bodyPr/>
        <a:lstStyle/>
        <a:p>
          <a:endParaRPr lang="tr-TR"/>
        </a:p>
      </dgm:t>
    </dgm:pt>
    <dgm:pt modelId="{771369AE-0743-41D7-A54B-A312B52173AD}" type="pres">
      <dgm:prSet presAssocID="{B2FA9E57-210D-4156-AC9E-04D07698106A}" presName="root2" presStyleCnt="0"/>
      <dgm:spPr/>
    </dgm:pt>
    <dgm:pt modelId="{238D3E57-8EF4-4593-AFB9-58C1E5095524}" type="pres">
      <dgm:prSet presAssocID="{B2FA9E57-210D-4156-AC9E-04D07698106A}" presName="LevelTwoTextNode" presStyleLbl="node2" presStyleIdx="0" presStyleCnt="1" custScaleX="204203" custScaleY="1012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FFB9CF-B2CB-4CF8-AC29-07938C1E494E}" type="pres">
      <dgm:prSet presAssocID="{B2FA9E57-210D-4156-AC9E-04D07698106A}" presName="level3hierChild" presStyleCnt="0"/>
      <dgm:spPr/>
    </dgm:pt>
  </dgm:ptLst>
  <dgm:cxnLst>
    <dgm:cxn modelId="{4C4CD2DF-8A4C-44FD-A96E-349DB53E71FC}" srcId="{97121D6F-DBCB-4517-8C26-EC123D95574B}" destId="{B2FA9E57-210D-4156-AC9E-04D07698106A}" srcOrd="0" destOrd="0" parTransId="{F4D1D401-E3C5-4A1A-95DE-A18DB2A517C4}" sibTransId="{E0F0C6A1-62F4-47D1-82A5-A9BA207188D9}"/>
    <dgm:cxn modelId="{DF62B2AD-C1E5-4385-AC77-2A2A4E546B09}" srcId="{63FCB538-6C06-4370-BE3F-4F882C5E5530}" destId="{97121D6F-DBCB-4517-8C26-EC123D95574B}" srcOrd="0" destOrd="0" parTransId="{594F6340-AC32-44D5-BE8F-2D8B075759E9}" sibTransId="{E9A1A298-F922-4E91-8D8F-8455496C231F}"/>
    <dgm:cxn modelId="{B61FA7E2-B6BF-4675-8948-FDDEF8A90B96}" type="presOf" srcId="{97121D6F-DBCB-4517-8C26-EC123D95574B}" destId="{516B5A24-4594-45D9-963E-0AC579C2E44E}" srcOrd="0" destOrd="0" presId="urn:microsoft.com/office/officeart/2005/8/layout/hierarchy2"/>
    <dgm:cxn modelId="{AF165A3A-8FFC-49EE-9066-A0D5120ABA68}" type="presOf" srcId="{F4D1D401-E3C5-4A1A-95DE-A18DB2A517C4}" destId="{C5555DF6-986A-4A61-872E-B6AB3FAE0400}" srcOrd="0" destOrd="0" presId="urn:microsoft.com/office/officeart/2005/8/layout/hierarchy2"/>
    <dgm:cxn modelId="{254F0B1E-725C-4653-90D6-2195067E214F}" type="presOf" srcId="{63FCB538-6C06-4370-BE3F-4F882C5E5530}" destId="{C0CF013E-5C26-41BC-A395-6C8748AE28BB}" srcOrd="0" destOrd="0" presId="urn:microsoft.com/office/officeart/2005/8/layout/hierarchy2"/>
    <dgm:cxn modelId="{70A493DD-D78B-4015-91B7-19BD2E7E18FB}" type="presOf" srcId="{B2FA9E57-210D-4156-AC9E-04D07698106A}" destId="{238D3E57-8EF4-4593-AFB9-58C1E5095524}" srcOrd="0" destOrd="0" presId="urn:microsoft.com/office/officeart/2005/8/layout/hierarchy2"/>
    <dgm:cxn modelId="{3782E496-4700-4B32-B548-3DC1A78E8F06}" type="presOf" srcId="{F4D1D401-E3C5-4A1A-95DE-A18DB2A517C4}" destId="{3C2F2BAA-FDDA-42F0-B8A5-A1634CCE5C6B}" srcOrd="1" destOrd="0" presId="urn:microsoft.com/office/officeart/2005/8/layout/hierarchy2"/>
    <dgm:cxn modelId="{51D44955-9245-4331-A0ED-5474DF943F19}" type="presParOf" srcId="{C0CF013E-5C26-41BC-A395-6C8748AE28BB}" destId="{ED7108FA-428B-435F-8211-B3D5ECACBB7E}" srcOrd="0" destOrd="0" presId="urn:microsoft.com/office/officeart/2005/8/layout/hierarchy2"/>
    <dgm:cxn modelId="{E64B602A-A9B8-44CE-AEA1-53DD3CAF8ABA}" type="presParOf" srcId="{ED7108FA-428B-435F-8211-B3D5ECACBB7E}" destId="{516B5A24-4594-45D9-963E-0AC579C2E44E}" srcOrd="0" destOrd="0" presId="urn:microsoft.com/office/officeart/2005/8/layout/hierarchy2"/>
    <dgm:cxn modelId="{DAAECE35-B9A4-4F12-93D0-6D8CB30FBAAE}" type="presParOf" srcId="{ED7108FA-428B-435F-8211-B3D5ECACBB7E}" destId="{6FB5B7C1-5BDB-40F8-8352-30C43466E794}" srcOrd="1" destOrd="0" presId="urn:microsoft.com/office/officeart/2005/8/layout/hierarchy2"/>
    <dgm:cxn modelId="{97532C8E-9960-49BF-8801-5454E9FF75EF}" type="presParOf" srcId="{6FB5B7C1-5BDB-40F8-8352-30C43466E794}" destId="{C5555DF6-986A-4A61-872E-B6AB3FAE0400}" srcOrd="0" destOrd="0" presId="urn:microsoft.com/office/officeart/2005/8/layout/hierarchy2"/>
    <dgm:cxn modelId="{49835C0A-5540-4180-8BC8-CFFAA788A056}" type="presParOf" srcId="{C5555DF6-986A-4A61-872E-B6AB3FAE0400}" destId="{3C2F2BAA-FDDA-42F0-B8A5-A1634CCE5C6B}" srcOrd="0" destOrd="0" presId="urn:microsoft.com/office/officeart/2005/8/layout/hierarchy2"/>
    <dgm:cxn modelId="{5F2ED81C-E259-4BE9-8E5A-463F389CC881}" type="presParOf" srcId="{6FB5B7C1-5BDB-40F8-8352-30C43466E794}" destId="{771369AE-0743-41D7-A54B-A312B52173AD}" srcOrd="1" destOrd="0" presId="urn:microsoft.com/office/officeart/2005/8/layout/hierarchy2"/>
    <dgm:cxn modelId="{B6C0EE57-F7B4-4BFA-A7C9-BF9DD3DFAB7E}" type="presParOf" srcId="{771369AE-0743-41D7-A54B-A312B52173AD}" destId="{238D3E57-8EF4-4593-AFB9-58C1E5095524}" srcOrd="0" destOrd="0" presId="urn:microsoft.com/office/officeart/2005/8/layout/hierarchy2"/>
    <dgm:cxn modelId="{7EC31596-071C-4078-8E3C-5BCFDFCB7A11}" type="presParOf" srcId="{771369AE-0743-41D7-A54B-A312B52173AD}" destId="{E6FFB9CF-B2CB-4CF8-AC29-07938C1E49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CB538-6C06-4370-BE3F-4F882C5E55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121D6F-DBCB-4517-8C26-EC123D95574B}">
      <dgm:prSet phldrT="[Metin]" custT="1"/>
      <dgm:spPr>
        <a:solidFill>
          <a:srgbClr val="E428BC"/>
        </a:solidFill>
      </dgm:spPr>
      <dgm:t>
        <a:bodyPr/>
        <a:lstStyle/>
        <a:p>
          <a:r>
            <a:rPr lang="tr-TR" sz="4400" b="1" i="1" dirty="0" smtClean="0"/>
            <a:t>11.sınıf</a:t>
          </a:r>
          <a:endParaRPr lang="tr-TR" sz="4400" b="1" i="1" dirty="0"/>
        </a:p>
      </dgm:t>
    </dgm:pt>
    <dgm:pt modelId="{594F6340-AC32-44D5-BE8F-2D8B075759E9}" type="parTrans" cxnId="{DF62B2AD-C1E5-4385-AC77-2A2A4E546B09}">
      <dgm:prSet/>
      <dgm:spPr/>
      <dgm:t>
        <a:bodyPr/>
        <a:lstStyle/>
        <a:p>
          <a:endParaRPr lang="tr-TR"/>
        </a:p>
      </dgm:t>
    </dgm:pt>
    <dgm:pt modelId="{E9A1A298-F922-4E91-8D8F-8455496C231F}" type="sibTrans" cxnId="{DF62B2AD-C1E5-4385-AC77-2A2A4E546B09}">
      <dgm:prSet/>
      <dgm:spPr/>
      <dgm:t>
        <a:bodyPr/>
        <a:lstStyle/>
        <a:p>
          <a:endParaRPr lang="tr-TR"/>
        </a:p>
      </dgm:t>
    </dgm:pt>
    <dgm:pt modelId="{B2FA9E57-210D-4156-AC9E-04D07698106A}">
      <dgm:prSet phldrT="[Metin]" custT="1"/>
      <dgm:spPr>
        <a:solidFill>
          <a:srgbClr val="E428BC"/>
        </a:solidFill>
      </dgm:spPr>
      <dgm:t>
        <a:bodyPr/>
        <a:lstStyle/>
        <a:p>
          <a:r>
            <a:rPr lang="tr-TR" sz="3200" b="1" i="1" dirty="0" smtClean="0"/>
            <a:t>ŞİRKETLER </a:t>
          </a:r>
          <a:r>
            <a:rPr lang="tr-TR" sz="2800" b="1" i="1" dirty="0" smtClean="0"/>
            <a:t>MUHASEBESİ</a:t>
          </a:r>
          <a:endParaRPr lang="tr-TR" sz="2800" b="1" i="1" dirty="0"/>
        </a:p>
      </dgm:t>
    </dgm:pt>
    <dgm:pt modelId="{F4D1D401-E3C5-4A1A-95DE-A18DB2A517C4}" type="parTrans" cxnId="{4C4CD2DF-8A4C-44FD-A96E-349DB53E71FC}">
      <dgm:prSet/>
      <dgm:spPr/>
      <dgm:t>
        <a:bodyPr/>
        <a:lstStyle/>
        <a:p>
          <a:endParaRPr lang="tr-TR"/>
        </a:p>
      </dgm:t>
    </dgm:pt>
    <dgm:pt modelId="{E0F0C6A1-62F4-47D1-82A5-A9BA207188D9}" type="sibTrans" cxnId="{4C4CD2DF-8A4C-44FD-A96E-349DB53E71FC}">
      <dgm:prSet/>
      <dgm:spPr/>
      <dgm:t>
        <a:bodyPr/>
        <a:lstStyle/>
        <a:p>
          <a:endParaRPr lang="tr-TR"/>
        </a:p>
      </dgm:t>
    </dgm:pt>
    <dgm:pt modelId="{C0CF013E-5C26-41BC-A395-6C8748AE28BB}" type="pres">
      <dgm:prSet presAssocID="{63FCB538-6C06-4370-BE3F-4F882C5E55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7108FA-428B-435F-8211-B3D5ECACBB7E}" type="pres">
      <dgm:prSet presAssocID="{97121D6F-DBCB-4517-8C26-EC123D95574B}" presName="root1" presStyleCnt="0"/>
      <dgm:spPr/>
    </dgm:pt>
    <dgm:pt modelId="{516B5A24-4594-45D9-963E-0AC579C2E44E}" type="pres">
      <dgm:prSet presAssocID="{97121D6F-DBCB-4517-8C26-EC123D95574B}" presName="LevelOneTextNode" presStyleLbl="node0" presStyleIdx="0" presStyleCnt="1" custLinFactNeighborX="-44607" custLinFactNeighborY="-289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B5B7C1-5BDB-40F8-8352-30C43466E794}" type="pres">
      <dgm:prSet presAssocID="{97121D6F-DBCB-4517-8C26-EC123D95574B}" presName="level2hierChild" presStyleCnt="0"/>
      <dgm:spPr/>
    </dgm:pt>
    <dgm:pt modelId="{C5555DF6-986A-4A61-872E-B6AB3FAE0400}" type="pres">
      <dgm:prSet presAssocID="{F4D1D401-E3C5-4A1A-95DE-A18DB2A517C4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3C2F2BAA-FDDA-42F0-B8A5-A1634CCE5C6B}" type="pres">
      <dgm:prSet presAssocID="{F4D1D401-E3C5-4A1A-95DE-A18DB2A517C4}" presName="connTx" presStyleLbl="parChTrans1D2" presStyleIdx="0" presStyleCnt="1"/>
      <dgm:spPr/>
      <dgm:t>
        <a:bodyPr/>
        <a:lstStyle/>
        <a:p>
          <a:endParaRPr lang="tr-TR"/>
        </a:p>
      </dgm:t>
    </dgm:pt>
    <dgm:pt modelId="{771369AE-0743-41D7-A54B-A312B52173AD}" type="pres">
      <dgm:prSet presAssocID="{B2FA9E57-210D-4156-AC9E-04D07698106A}" presName="root2" presStyleCnt="0"/>
      <dgm:spPr/>
    </dgm:pt>
    <dgm:pt modelId="{238D3E57-8EF4-4593-AFB9-58C1E5095524}" type="pres">
      <dgm:prSet presAssocID="{B2FA9E57-210D-4156-AC9E-04D07698106A}" presName="LevelTwoTextNode" presStyleLbl="node2" presStyleIdx="0" presStyleCnt="1" custScaleX="204203" custScaleY="101200" custLinFactNeighborX="-5819" custLinFactNeighborY="-855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FFB9CF-B2CB-4CF8-AC29-07938C1E494E}" type="pres">
      <dgm:prSet presAssocID="{B2FA9E57-210D-4156-AC9E-04D07698106A}" presName="level3hierChild" presStyleCnt="0"/>
      <dgm:spPr/>
    </dgm:pt>
  </dgm:ptLst>
  <dgm:cxnLst>
    <dgm:cxn modelId="{2E14CD49-EA17-4C18-8E21-05FEAD2FA618}" type="presOf" srcId="{F4D1D401-E3C5-4A1A-95DE-A18DB2A517C4}" destId="{C5555DF6-986A-4A61-872E-B6AB3FAE0400}" srcOrd="0" destOrd="0" presId="urn:microsoft.com/office/officeart/2005/8/layout/hierarchy2"/>
    <dgm:cxn modelId="{16253D69-9D1B-472C-AF70-D426AC844C67}" type="presOf" srcId="{63FCB538-6C06-4370-BE3F-4F882C5E5530}" destId="{C0CF013E-5C26-41BC-A395-6C8748AE28BB}" srcOrd="0" destOrd="0" presId="urn:microsoft.com/office/officeart/2005/8/layout/hierarchy2"/>
    <dgm:cxn modelId="{4C4CD2DF-8A4C-44FD-A96E-349DB53E71FC}" srcId="{97121D6F-DBCB-4517-8C26-EC123D95574B}" destId="{B2FA9E57-210D-4156-AC9E-04D07698106A}" srcOrd="0" destOrd="0" parTransId="{F4D1D401-E3C5-4A1A-95DE-A18DB2A517C4}" sibTransId="{E0F0C6A1-62F4-47D1-82A5-A9BA207188D9}"/>
    <dgm:cxn modelId="{96BA8569-78C1-4E7B-AE79-1D4D7912888C}" type="presOf" srcId="{97121D6F-DBCB-4517-8C26-EC123D95574B}" destId="{516B5A24-4594-45D9-963E-0AC579C2E44E}" srcOrd="0" destOrd="0" presId="urn:microsoft.com/office/officeart/2005/8/layout/hierarchy2"/>
    <dgm:cxn modelId="{600F455F-8393-471F-953D-B381935C1DCB}" type="presOf" srcId="{B2FA9E57-210D-4156-AC9E-04D07698106A}" destId="{238D3E57-8EF4-4593-AFB9-58C1E5095524}" srcOrd="0" destOrd="0" presId="urn:microsoft.com/office/officeart/2005/8/layout/hierarchy2"/>
    <dgm:cxn modelId="{DF62B2AD-C1E5-4385-AC77-2A2A4E546B09}" srcId="{63FCB538-6C06-4370-BE3F-4F882C5E5530}" destId="{97121D6F-DBCB-4517-8C26-EC123D95574B}" srcOrd="0" destOrd="0" parTransId="{594F6340-AC32-44D5-BE8F-2D8B075759E9}" sibTransId="{E9A1A298-F922-4E91-8D8F-8455496C231F}"/>
    <dgm:cxn modelId="{69A27F4B-239D-485E-8318-A9A7F2CDB0EF}" type="presOf" srcId="{F4D1D401-E3C5-4A1A-95DE-A18DB2A517C4}" destId="{3C2F2BAA-FDDA-42F0-B8A5-A1634CCE5C6B}" srcOrd="1" destOrd="0" presId="urn:microsoft.com/office/officeart/2005/8/layout/hierarchy2"/>
    <dgm:cxn modelId="{8148E8F5-F7F5-4523-9E66-6980813CF193}" type="presParOf" srcId="{C0CF013E-5C26-41BC-A395-6C8748AE28BB}" destId="{ED7108FA-428B-435F-8211-B3D5ECACBB7E}" srcOrd="0" destOrd="0" presId="urn:microsoft.com/office/officeart/2005/8/layout/hierarchy2"/>
    <dgm:cxn modelId="{3E6B28BB-CE94-48ED-B8F7-82FE8AB2E2AD}" type="presParOf" srcId="{ED7108FA-428B-435F-8211-B3D5ECACBB7E}" destId="{516B5A24-4594-45D9-963E-0AC579C2E44E}" srcOrd="0" destOrd="0" presId="urn:microsoft.com/office/officeart/2005/8/layout/hierarchy2"/>
    <dgm:cxn modelId="{A6EC84A6-3461-458C-9D71-F6446C50D89A}" type="presParOf" srcId="{ED7108FA-428B-435F-8211-B3D5ECACBB7E}" destId="{6FB5B7C1-5BDB-40F8-8352-30C43466E794}" srcOrd="1" destOrd="0" presId="urn:microsoft.com/office/officeart/2005/8/layout/hierarchy2"/>
    <dgm:cxn modelId="{BF53D857-127C-4858-993D-8CD043D656AE}" type="presParOf" srcId="{6FB5B7C1-5BDB-40F8-8352-30C43466E794}" destId="{C5555DF6-986A-4A61-872E-B6AB3FAE0400}" srcOrd="0" destOrd="0" presId="urn:microsoft.com/office/officeart/2005/8/layout/hierarchy2"/>
    <dgm:cxn modelId="{E8B9011A-7885-4E11-ACE5-A0BD4B62A144}" type="presParOf" srcId="{C5555DF6-986A-4A61-872E-B6AB3FAE0400}" destId="{3C2F2BAA-FDDA-42F0-B8A5-A1634CCE5C6B}" srcOrd="0" destOrd="0" presId="urn:microsoft.com/office/officeart/2005/8/layout/hierarchy2"/>
    <dgm:cxn modelId="{1473D906-8284-426C-A0BF-01A6C887C0A3}" type="presParOf" srcId="{6FB5B7C1-5BDB-40F8-8352-30C43466E794}" destId="{771369AE-0743-41D7-A54B-A312B52173AD}" srcOrd="1" destOrd="0" presId="urn:microsoft.com/office/officeart/2005/8/layout/hierarchy2"/>
    <dgm:cxn modelId="{7ED167AF-CA59-4BA6-8A9F-52717E2FA122}" type="presParOf" srcId="{771369AE-0743-41D7-A54B-A312B52173AD}" destId="{238D3E57-8EF4-4593-AFB9-58C1E5095524}" srcOrd="0" destOrd="0" presId="urn:microsoft.com/office/officeart/2005/8/layout/hierarchy2"/>
    <dgm:cxn modelId="{73CC5624-61DC-4BDC-A7B0-03174063CF8A}" type="presParOf" srcId="{771369AE-0743-41D7-A54B-A312B52173AD}" destId="{E6FFB9CF-B2CB-4CF8-AC29-07938C1E49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FCB538-6C06-4370-BE3F-4F882C5E55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121D6F-DBCB-4517-8C26-EC123D95574B}">
      <dgm:prSet phldrT="[Metin]" custT="1"/>
      <dgm:spPr>
        <a:solidFill>
          <a:srgbClr val="E428BC"/>
        </a:solidFill>
      </dgm:spPr>
      <dgm:t>
        <a:bodyPr/>
        <a:lstStyle/>
        <a:p>
          <a:r>
            <a:rPr lang="tr-TR" sz="6000" b="1" i="1" dirty="0" smtClean="0"/>
            <a:t>12.sınıf</a:t>
          </a:r>
          <a:endParaRPr lang="tr-TR" sz="6000" b="1" i="1" dirty="0"/>
        </a:p>
      </dgm:t>
    </dgm:pt>
    <dgm:pt modelId="{594F6340-AC32-44D5-BE8F-2D8B075759E9}" type="parTrans" cxnId="{DF62B2AD-C1E5-4385-AC77-2A2A4E546B09}">
      <dgm:prSet/>
      <dgm:spPr/>
      <dgm:t>
        <a:bodyPr/>
        <a:lstStyle/>
        <a:p>
          <a:endParaRPr lang="tr-TR"/>
        </a:p>
      </dgm:t>
    </dgm:pt>
    <dgm:pt modelId="{E9A1A298-F922-4E91-8D8F-8455496C231F}" type="sibTrans" cxnId="{DF62B2AD-C1E5-4385-AC77-2A2A4E546B09}">
      <dgm:prSet/>
      <dgm:spPr/>
      <dgm:t>
        <a:bodyPr/>
        <a:lstStyle/>
        <a:p>
          <a:endParaRPr lang="tr-TR"/>
        </a:p>
      </dgm:t>
    </dgm:pt>
    <dgm:pt modelId="{DD42D883-B1BF-4C9D-8A43-655B458B11AE}">
      <dgm:prSet phldrT="[Metin]"/>
      <dgm:spPr>
        <a:solidFill>
          <a:srgbClr val="E428BC"/>
        </a:solidFill>
      </dgm:spPr>
      <dgm:t>
        <a:bodyPr/>
        <a:lstStyle/>
        <a:p>
          <a:r>
            <a:rPr lang="tr-TR" i="1" dirty="0" smtClean="0"/>
            <a:t>İŞLETMELERDE MESLEKİ EĞİTİM</a:t>
          </a:r>
          <a:endParaRPr lang="tr-TR" i="1" dirty="0"/>
        </a:p>
      </dgm:t>
    </dgm:pt>
    <dgm:pt modelId="{471510D2-2308-45D2-A144-9E6FD79DAFB0}" type="parTrans" cxnId="{AF2989C1-DFAC-4FF5-8756-0DC51B6B215B}">
      <dgm:prSet/>
      <dgm:spPr/>
      <dgm:t>
        <a:bodyPr/>
        <a:lstStyle/>
        <a:p>
          <a:endParaRPr lang="tr-TR"/>
        </a:p>
      </dgm:t>
    </dgm:pt>
    <dgm:pt modelId="{D960E68D-643B-4DDF-AEB2-C22EA926FE9D}" type="sibTrans" cxnId="{AF2989C1-DFAC-4FF5-8756-0DC51B6B215B}">
      <dgm:prSet/>
      <dgm:spPr/>
      <dgm:t>
        <a:bodyPr/>
        <a:lstStyle/>
        <a:p>
          <a:endParaRPr lang="tr-TR"/>
        </a:p>
      </dgm:t>
    </dgm:pt>
    <dgm:pt modelId="{B2FA9E57-210D-4156-AC9E-04D07698106A}">
      <dgm:prSet phldrT="[Metin]"/>
      <dgm:spPr>
        <a:solidFill>
          <a:srgbClr val="E428BC"/>
        </a:solidFill>
      </dgm:spPr>
      <dgm:t>
        <a:bodyPr/>
        <a:lstStyle/>
        <a:p>
          <a:r>
            <a:rPr lang="tr-TR" dirty="0" smtClean="0"/>
            <a:t>SEÇMELİ MESLEK DERSLERİ</a:t>
          </a:r>
          <a:endParaRPr lang="tr-TR" dirty="0"/>
        </a:p>
      </dgm:t>
    </dgm:pt>
    <dgm:pt modelId="{F4D1D401-E3C5-4A1A-95DE-A18DB2A517C4}" type="parTrans" cxnId="{4C4CD2DF-8A4C-44FD-A96E-349DB53E71FC}">
      <dgm:prSet/>
      <dgm:spPr/>
      <dgm:t>
        <a:bodyPr/>
        <a:lstStyle/>
        <a:p>
          <a:endParaRPr lang="tr-TR"/>
        </a:p>
      </dgm:t>
    </dgm:pt>
    <dgm:pt modelId="{E0F0C6A1-62F4-47D1-82A5-A9BA207188D9}" type="sibTrans" cxnId="{4C4CD2DF-8A4C-44FD-A96E-349DB53E71FC}">
      <dgm:prSet/>
      <dgm:spPr/>
      <dgm:t>
        <a:bodyPr/>
        <a:lstStyle/>
        <a:p>
          <a:endParaRPr lang="tr-TR"/>
        </a:p>
      </dgm:t>
    </dgm:pt>
    <dgm:pt modelId="{C0CF013E-5C26-41BC-A395-6C8748AE28BB}" type="pres">
      <dgm:prSet presAssocID="{63FCB538-6C06-4370-BE3F-4F882C5E55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7108FA-428B-435F-8211-B3D5ECACBB7E}" type="pres">
      <dgm:prSet presAssocID="{97121D6F-DBCB-4517-8C26-EC123D95574B}" presName="root1" presStyleCnt="0"/>
      <dgm:spPr/>
    </dgm:pt>
    <dgm:pt modelId="{516B5A24-4594-45D9-963E-0AC579C2E44E}" type="pres">
      <dgm:prSet presAssocID="{97121D6F-DBCB-4517-8C26-EC123D9557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B5B7C1-5BDB-40F8-8352-30C43466E794}" type="pres">
      <dgm:prSet presAssocID="{97121D6F-DBCB-4517-8C26-EC123D95574B}" presName="level2hierChild" presStyleCnt="0"/>
      <dgm:spPr/>
    </dgm:pt>
    <dgm:pt modelId="{609B258F-26C9-4D8C-8A74-8CCCD900A38D}" type="pres">
      <dgm:prSet presAssocID="{471510D2-2308-45D2-A144-9E6FD79DAFB0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18E93CB-4836-4283-9082-89683D566FF2}" type="pres">
      <dgm:prSet presAssocID="{471510D2-2308-45D2-A144-9E6FD79DAFB0}" presName="connTx" presStyleLbl="parChTrans1D2" presStyleIdx="0" presStyleCnt="2"/>
      <dgm:spPr/>
      <dgm:t>
        <a:bodyPr/>
        <a:lstStyle/>
        <a:p>
          <a:endParaRPr lang="tr-TR"/>
        </a:p>
      </dgm:t>
    </dgm:pt>
    <dgm:pt modelId="{7FD1F983-BBED-486B-B649-BD125B7E5295}" type="pres">
      <dgm:prSet presAssocID="{DD42D883-B1BF-4C9D-8A43-655B458B11AE}" presName="root2" presStyleCnt="0"/>
      <dgm:spPr/>
    </dgm:pt>
    <dgm:pt modelId="{5D52D267-FC18-41A2-AF1F-C03D117BA95F}" type="pres">
      <dgm:prSet presAssocID="{DD42D883-B1BF-4C9D-8A43-655B458B11AE}" presName="LevelTwoTextNode" presStyleLbl="node2" presStyleIdx="0" presStyleCnt="2" custScaleX="1038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E33C79-EA9F-4E52-BF39-9E9B9852AB41}" type="pres">
      <dgm:prSet presAssocID="{DD42D883-B1BF-4C9D-8A43-655B458B11AE}" presName="level3hierChild" presStyleCnt="0"/>
      <dgm:spPr/>
    </dgm:pt>
    <dgm:pt modelId="{C5555DF6-986A-4A61-872E-B6AB3FAE0400}" type="pres">
      <dgm:prSet presAssocID="{F4D1D401-E3C5-4A1A-95DE-A18DB2A517C4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3C2F2BAA-FDDA-42F0-B8A5-A1634CCE5C6B}" type="pres">
      <dgm:prSet presAssocID="{F4D1D401-E3C5-4A1A-95DE-A18DB2A517C4}" presName="connTx" presStyleLbl="parChTrans1D2" presStyleIdx="1" presStyleCnt="2"/>
      <dgm:spPr/>
      <dgm:t>
        <a:bodyPr/>
        <a:lstStyle/>
        <a:p>
          <a:endParaRPr lang="tr-TR"/>
        </a:p>
      </dgm:t>
    </dgm:pt>
    <dgm:pt modelId="{771369AE-0743-41D7-A54B-A312B52173AD}" type="pres">
      <dgm:prSet presAssocID="{B2FA9E57-210D-4156-AC9E-04D07698106A}" presName="root2" presStyleCnt="0"/>
      <dgm:spPr/>
    </dgm:pt>
    <dgm:pt modelId="{238D3E57-8EF4-4593-AFB9-58C1E5095524}" type="pres">
      <dgm:prSet presAssocID="{B2FA9E57-210D-4156-AC9E-04D07698106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FFB9CF-B2CB-4CF8-AC29-07938C1E494E}" type="pres">
      <dgm:prSet presAssocID="{B2FA9E57-210D-4156-AC9E-04D07698106A}" presName="level3hierChild" presStyleCnt="0"/>
      <dgm:spPr/>
    </dgm:pt>
  </dgm:ptLst>
  <dgm:cxnLst>
    <dgm:cxn modelId="{DF7044BA-A2D0-419D-B211-975CF6F16AFB}" type="presOf" srcId="{63FCB538-6C06-4370-BE3F-4F882C5E5530}" destId="{C0CF013E-5C26-41BC-A395-6C8748AE28BB}" srcOrd="0" destOrd="0" presId="urn:microsoft.com/office/officeart/2005/8/layout/hierarchy2"/>
    <dgm:cxn modelId="{EEBC9D62-C74A-4AB3-B643-33DCC32C4D8E}" type="presOf" srcId="{471510D2-2308-45D2-A144-9E6FD79DAFB0}" destId="{418E93CB-4836-4283-9082-89683D566FF2}" srcOrd="1" destOrd="0" presId="urn:microsoft.com/office/officeart/2005/8/layout/hierarchy2"/>
    <dgm:cxn modelId="{4C4CD2DF-8A4C-44FD-A96E-349DB53E71FC}" srcId="{97121D6F-DBCB-4517-8C26-EC123D95574B}" destId="{B2FA9E57-210D-4156-AC9E-04D07698106A}" srcOrd="1" destOrd="0" parTransId="{F4D1D401-E3C5-4A1A-95DE-A18DB2A517C4}" sibTransId="{E0F0C6A1-62F4-47D1-82A5-A9BA207188D9}"/>
    <dgm:cxn modelId="{AF2989C1-DFAC-4FF5-8756-0DC51B6B215B}" srcId="{97121D6F-DBCB-4517-8C26-EC123D95574B}" destId="{DD42D883-B1BF-4C9D-8A43-655B458B11AE}" srcOrd="0" destOrd="0" parTransId="{471510D2-2308-45D2-A144-9E6FD79DAFB0}" sibTransId="{D960E68D-643B-4DDF-AEB2-C22EA926FE9D}"/>
    <dgm:cxn modelId="{DF62B2AD-C1E5-4385-AC77-2A2A4E546B09}" srcId="{63FCB538-6C06-4370-BE3F-4F882C5E5530}" destId="{97121D6F-DBCB-4517-8C26-EC123D95574B}" srcOrd="0" destOrd="0" parTransId="{594F6340-AC32-44D5-BE8F-2D8B075759E9}" sibTransId="{E9A1A298-F922-4E91-8D8F-8455496C231F}"/>
    <dgm:cxn modelId="{31207762-9C0B-4F28-9B12-8179EFF3F94E}" type="presOf" srcId="{97121D6F-DBCB-4517-8C26-EC123D95574B}" destId="{516B5A24-4594-45D9-963E-0AC579C2E44E}" srcOrd="0" destOrd="0" presId="urn:microsoft.com/office/officeart/2005/8/layout/hierarchy2"/>
    <dgm:cxn modelId="{60DF3EC6-5E54-43D5-B28D-565C33A453C3}" type="presOf" srcId="{471510D2-2308-45D2-A144-9E6FD79DAFB0}" destId="{609B258F-26C9-4D8C-8A74-8CCCD900A38D}" srcOrd="0" destOrd="0" presId="urn:microsoft.com/office/officeart/2005/8/layout/hierarchy2"/>
    <dgm:cxn modelId="{F0740B31-84E6-48AD-9985-F4A853A18F6B}" type="presOf" srcId="{F4D1D401-E3C5-4A1A-95DE-A18DB2A517C4}" destId="{C5555DF6-986A-4A61-872E-B6AB3FAE0400}" srcOrd="0" destOrd="0" presId="urn:microsoft.com/office/officeart/2005/8/layout/hierarchy2"/>
    <dgm:cxn modelId="{BE7EE787-6574-436E-8A08-0EEA41201245}" type="presOf" srcId="{F4D1D401-E3C5-4A1A-95DE-A18DB2A517C4}" destId="{3C2F2BAA-FDDA-42F0-B8A5-A1634CCE5C6B}" srcOrd="1" destOrd="0" presId="urn:microsoft.com/office/officeart/2005/8/layout/hierarchy2"/>
    <dgm:cxn modelId="{0EFA2A84-4CAA-4FBD-A32A-2DD8DC9677E9}" type="presOf" srcId="{B2FA9E57-210D-4156-AC9E-04D07698106A}" destId="{238D3E57-8EF4-4593-AFB9-58C1E5095524}" srcOrd="0" destOrd="0" presId="urn:microsoft.com/office/officeart/2005/8/layout/hierarchy2"/>
    <dgm:cxn modelId="{974C81AC-FD8A-4C23-802D-B9AA9841F689}" type="presOf" srcId="{DD42D883-B1BF-4C9D-8A43-655B458B11AE}" destId="{5D52D267-FC18-41A2-AF1F-C03D117BA95F}" srcOrd="0" destOrd="0" presId="urn:microsoft.com/office/officeart/2005/8/layout/hierarchy2"/>
    <dgm:cxn modelId="{589E4B6E-61CF-4DFE-AEEF-04CA9791195B}" type="presParOf" srcId="{C0CF013E-5C26-41BC-A395-6C8748AE28BB}" destId="{ED7108FA-428B-435F-8211-B3D5ECACBB7E}" srcOrd="0" destOrd="0" presId="urn:microsoft.com/office/officeart/2005/8/layout/hierarchy2"/>
    <dgm:cxn modelId="{C6737F5B-9060-4B9D-ABE6-1FC31E434718}" type="presParOf" srcId="{ED7108FA-428B-435F-8211-B3D5ECACBB7E}" destId="{516B5A24-4594-45D9-963E-0AC579C2E44E}" srcOrd="0" destOrd="0" presId="urn:microsoft.com/office/officeart/2005/8/layout/hierarchy2"/>
    <dgm:cxn modelId="{2AE89773-6790-42DB-9F81-12C9CEB721A8}" type="presParOf" srcId="{ED7108FA-428B-435F-8211-B3D5ECACBB7E}" destId="{6FB5B7C1-5BDB-40F8-8352-30C43466E794}" srcOrd="1" destOrd="0" presId="urn:microsoft.com/office/officeart/2005/8/layout/hierarchy2"/>
    <dgm:cxn modelId="{474F542D-2862-4A28-9D9B-D10C918675DD}" type="presParOf" srcId="{6FB5B7C1-5BDB-40F8-8352-30C43466E794}" destId="{609B258F-26C9-4D8C-8A74-8CCCD900A38D}" srcOrd="0" destOrd="0" presId="urn:microsoft.com/office/officeart/2005/8/layout/hierarchy2"/>
    <dgm:cxn modelId="{5DFC8082-0781-49FF-B89F-0F6A3CEA11DD}" type="presParOf" srcId="{609B258F-26C9-4D8C-8A74-8CCCD900A38D}" destId="{418E93CB-4836-4283-9082-89683D566FF2}" srcOrd="0" destOrd="0" presId="urn:microsoft.com/office/officeart/2005/8/layout/hierarchy2"/>
    <dgm:cxn modelId="{8358C9F8-ED87-4B3A-98DE-98005A765277}" type="presParOf" srcId="{6FB5B7C1-5BDB-40F8-8352-30C43466E794}" destId="{7FD1F983-BBED-486B-B649-BD125B7E5295}" srcOrd="1" destOrd="0" presId="urn:microsoft.com/office/officeart/2005/8/layout/hierarchy2"/>
    <dgm:cxn modelId="{8C5964E8-5312-4D9C-97A8-7C44915AA0B9}" type="presParOf" srcId="{7FD1F983-BBED-486B-B649-BD125B7E5295}" destId="{5D52D267-FC18-41A2-AF1F-C03D117BA95F}" srcOrd="0" destOrd="0" presId="urn:microsoft.com/office/officeart/2005/8/layout/hierarchy2"/>
    <dgm:cxn modelId="{723ED84E-8129-4FE8-A8DA-84A53040725C}" type="presParOf" srcId="{7FD1F983-BBED-486B-B649-BD125B7E5295}" destId="{71E33C79-EA9F-4E52-BF39-9E9B9852AB41}" srcOrd="1" destOrd="0" presId="urn:microsoft.com/office/officeart/2005/8/layout/hierarchy2"/>
    <dgm:cxn modelId="{65675477-CEFC-480E-9706-A608CBBD4C54}" type="presParOf" srcId="{6FB5B7C1-5BDB-40F8-8352-30C43466E794}" destId="{C5555DF6-986A-4A61-872E-B6AB3FAE0400}" srcOrd="2" destOrd="0" presId="urn:microsoft.com/office/officeart/2005/8/layout/hierarchy2"/>
    <dgm:cxn modelId="{8AB7915D-3A08-4511-ACA0-B82B45EF0E28}" type="presParOf" srcId="{C5555DF6-986A-4A61-872E-B6AB3FAE0400}" destId="{3C2F2BAA-FDDA-42F0-B8A5-A1634CCE5C6B}" srcOrd="0" destOrd="0" presId="urn:microsoft.com/office/officeart/2005/8/layout/hierarchy2"/>
    <dgm:cxn modelId="{31CD278C-1461-46F2-9F6E-4E2BBEB1DE20}" type="presParOf" srcId="{6FB5B7C1-5BDB-40F8-8352-30C43466E794}" destId="{771369AE-0743-41D7-A54B-A312B52173AD}" srcOrd="3" destOrd="0" presId="urn:microsoft.com/office/officeart/2005/8/layout/hierarchy2"/>
    <dgm:cxn modelId="{3366A3B7-EAD5-4651-80A1-AD20B12A955C}" type="presParOf" srcId="{771369AE-0743-41D7-A54B-A312B52173AD}" destId="{238D3E57-8EF4-4593-AFB9-58C1E5095524}" srcOrd="0" destOrd="0" presId="urn:microsoft.com/office/officeart/2005/8/layout/hierarchy2"/>
    <dgm:cxn modelId="{BCD86392-6448-4142-AE67-A165F78DDC32}" type="presParOf" srcId="{771369AE-0743-41D7-A54B-A312B52173AD}" destId="{E6FFB9CF-B2CB-4CF8-AC29-07938C1E49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5A24-4594-45D9-963E-0AC579C2E44E}">
      <dsp:nvSpPr>
        <dsp:cNvPr id="0" name=""/>
        <dsp:cNvSpPr/>
      </dsp:nvSpPr>
      <dsp:spPr>
        <a:xfrm>
          <a:off x="3412" y="1533921"/>
          <a:ext cx="1992312" cy="996156"/>
        </a:xfrm>
        <a:prstGeom prst="roundRect">
          <a:avLst>
            <a:gd name="adj" fmla="val 10000"/>
          </a:avLst>
        </a:prstGeom>
        <a:solidFill>
          <a:srgbClr val="EA22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i="1" kern="1200" dirty="0" smtClean="0"/>
            <a:t>9.sınıf</a:t>
          </a:r>
          <a:endParaRPr lang="tr-TR" sz="4400" b="1" i="1" kern="1200" dirty="0"/>
        </a:p>
      </dsp:txBody>
      <dsp:txXfrm>
        <a:off x="32588" y="1563097"/>
        <a:ext cx="1933960" cy="937804"/>
      </dsp:txXfrm>
    </dsp:sp>
    <dsp:sp modelId="{C5555DF6-986A-4A61-872E-B6AB3FAE0400}">
      <dsp:nvSpPr>
        <dsp:cNvPr id="0" name=""/>
        <dsp:cNvSpPr/>
      </dsp:nvSpPr>
      <dsp:spPr>
        <a:xfrm>
          <a:off x="1995724" y="2009939"/>
          <a:ext cx="796924" cy="44121"/>
        </a:xfrm>
        <a:custGeom>
          <a:avLst/>
          <a:gdLst/>
          <a:ahLst/>
          <a:cxnLst/>
          <a:rect l="0" t="0" r="0" b="0"/>
          <a:pathLst>
            <a:path>
              <a:moveTo>
                <a:pt x="0" y="22060"/>
              </a:moveTo>
              <a:lnTo>
                <a:pt x="796924" y="22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374264" y="2012076"/>
        <a:ext cx="39846" cy="39846"/>
      </dsp:txXfrm>
    </dsp:sp>
    <dsp:sp modelId="{238D3E57-8EF4-4593-AFB9-58C1E5095524}">
      <dsp:nvSpPr>
        <dsp:cNvPr id="0" name=""/>
        <dsp:cNvSpPr/>
      </dsp:nvSpPr>
      <dsp:spPr>
        <a:xfrm>
          <a:off x="2792649" y="1527944"/>
          <a:ext cx="4068361" cy="1008110"/>
        </a:xfrm>
        <a:prstGeom prst="roundRect">
          <a:avLst>
            <a:gd name="adj" fmla="val 10000"/>
          </a:avLst>
        </a:prstGeom>
        <a:solidFill>
          <a:srgbClr val="EA22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i="1" kern="1200" dirty="0"/>
            <a:t>TEMEL</a:t>
          </a:r>
          <a:r>
            <a:rPr lang="tr-TR" sz="2800" b="1" i="1" kern="1200" dirty="0"/>
            <a:t> MUHASEBE</a:t>
          </a:r>
        </a:p>
      </dsp:txBody>
      <dsp:txXfrm>
        <a:off x="2822176" y="1557471"/>
        <a:ext cx="4009307" cy="949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5A24-4594-45D9-963E-0AC579C2E44E}">
      <dsp:nvSpPr>
        <dsp:cNvPr id="0" name=""/>
        <dsp:cNvSpPr/>
      </dsp:nvSpPr>
      <dsp:spPr>
        <a:xfrm>
          <a:off x="3412" y="1533921"/>
          <a:ext cx="1992312" cy="996156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i="1" kern="1200" dirty="0" smtClean="0"/>
            <a:t>10.sınıf</a:t>
          </a:r>
          <a:endParaRPr lang="tr-TR" sz="4400" b="1" i="1" kern="1200" dirty="0"/>
        </a:p>
      </dsp:txBody>
      <dsp:txXfrm>
        <a:off x="32588" y="1563097"/>
        <a:ext cx="1933960" cy="937804"/>
      </dsp:txXfrm>
    </dsp:sp>
    <dsp:sp modelId="{C5555DF6-986A-4A61-872E-B6AB3FAE0400}">
      <dsp:nvSpPr>
        <dsp:cNvPr id="0" name=""/>
        <dsp:cNvSpPr/>
      </dsp:nvSpPr>
      <dsp:spPr>
        <a:xfrm>
          <a:off x="1995724" y="2009939"/>
          <a:ext cx="796924" cy="44121"/>
        </a:xfrm>
        <a:custGeom>
          <a:avLst/>
          <a:gdLst/>
          <a:ahLst/>
          <a:cxnLst/>
          <a:rect l="0" t="0" r="0" b="0"/>
          <a:pathLst>
            <a:path>
              <a:moveTo>
                <a:pt x="0" y="22060"/>
              </a:moveTo>
              <a:lnTo>
                <a:pt x="796924" y="22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374264" y="2012076"/>
        <a:ext cx="39846" cy="39846"/>
      </dsp:txXfrm>
    </dsp:sp>
    <dsp:sp modelId="{238D3E57-8EF4-4593-AFB9-58C1E5095524}">
      <dsp:nvSpPr>
        <dsp:cNvPr id="0" name=""/>
        <dsp:cNvSpPr/>
      </dsp:nvSpPr>
      <dsp:spPr>
        <a:xfrm>
          <a:off x="2792649" y="1527944"/>
          <a:ext cx="4068361" cy="1008110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i="1" kern="1200" dirty="0" smtClean="0"/>
            <a:t>GENEL </a:t>
          </a:r>
          <a:r>
            <a:rPr lang="tr-TR" sz="2800" b="1" i="1" kern="1200" dirty="0" smtClean="0"/>
            <a:t>MUHASEBE</a:t>
          </a:r>
          <a:endParaRPr lang="tr-TR" sz="2800" b="1" i="1" kern="1200" dirty="0"/>
        </a:p>
      </dsp:txBody>
      <dsp:txXfrm>
        <a:off x="2822176" y="1557471"/>
        <a:ext cx="4009307" cy="949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5A24-4594-45D9-963E-0AC579C2E44E}">
      <dsp:nvSpPr>
        <dsp:cNvPr id="0" name=""/>
        <dsp:cNvSpPr/>
      </dsp:nvSpPr>
      <dsp:spPr>
        <a:xfrm>
          <a:off x="0" y="1246183"/>
          <a:ext cx="1990366" cy="995183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i="1" kern="1200" dirty="0" smtClean="0"/>
            <a:t>11.sınıf</a:t>
          </a:r>
          <a:endParaRPr lang="tr-TR" sz="4400" b="1" i="1" kern="1200" dirty="0"/>
        </a:p>
      </dsp:txBody>
      <dsp:txXfrm>
        <a:off x="29148" y="1275331"/>
        <a:ext cx="1932070" cy="936887"/>
      </dsp:txXfrm>
    </dsp:sp>
    <dsp:sp modelId="{C5555DF6-986A-4A61-872E-B6AB3FAE0400}">
      <dsp:nvSpPr>
        <dsp:cNvPr id="0" name=""/>
        <dsp:cNvSpPr/>
      </dsp:nvSpPr>
      <dsp:spPr>
        <a:xfrm rot="19239577">
          <a:off x="1889707" y="1440143"/>
          <a:ext cx="888406" cy="44078"/>
        </a:xfrm>
        <a:custGeom>
          <a:avLst/>
          <a:gdLst/>
          <a:ahLst/>
          <a:cxnLst/>
          <a:rect l="0" t="0" r="0" b="0"/>
          <a:pathLst>
            <a:path>
              <a:moveTo>
                <a:pt x="0" y="22039"/>
              </a:moveTo>
              <a:lnTo>
                <a:pt x="888406" y="22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311700" y="1439972"/>
        <a:ext cx="44420" cy="44420"/>
      </dsp:txXfrm>
    </dsp:sp>
    <dsp:sp modelId="{238D3E57-8EF4-4593-AFB9-58C1E5095524}">
      <dsp:nvSpPr>
        <dsp:cNvPr id="0" name=""/>
        <dsp:cNvSpPr/>
      </dsp:nvSpPr>
      <dsp:spPr>
        <a:xfrm>
          <a:off x="2677454" y="677027"/>
          <a:ext cx="4064388" cy="1007125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i="1" kern="1200" dirty="0" smtClean="0"/>
            <a:t>ŞİRKETLER </a:t>
          </a:r>
          <a:r>
            <a:rPr lang="tr-TR" sz="2800" b="1" i="1" kern="1200" dirty="0" smtClean="0"/>
            <a:t>MUHASEBESİ</a:t>
          </a:r>
          <a:endParaRPr lang="tr-TR" sz="2800" b="1" i="1" kern="1200" dirty="0"/>
        </a:p>
      </dsp:txBody>
      <dsp:txXfrm>
        <a:off x="2706952" y="706525"/>
        <a:ext cx="4005392" cy="948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5A24-4594-45D9-963E-0AC579C2E44E}">
      <dsp:nvSpPr>
        <dsp:cNvPr id="0" name=""/>
        <dsp:cNvSpPr/>
      </dsp:nvSpPr>
      <dsp:spPr>
        <a:xfrm>
          <a:off x="496" y="1353343"/>
          <a:ext cx="2714624" cy="1357312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i="1" kern="1200" dirty="0" smtClean="0"/>
            <a:t>12.sınıf</a:t>
          </a:r>
          <a:endParaRPr lang="tr-TR" sz="6000" b="1" i="1" kern="1200" dirty="0"/>
        </a:p>
      </dsp:txBody>
      <dsp:txXfrm>
        <a:off x="40250" y="1393097"/>
        <a:ext cx="2635116" cy="1277804"/>
      </dsp:txXfrm>
    </dsp:sp>
    <dsp:sp modelId="{609B258F-26C9-4D8C-8A74-8CCCD900A38D}">
      <dsp:nvSpPr>
        <dsp:cNvPr id="0" name=""/>
        <dsp:cNvSpPr/>
      </dsp:nvSpPr>
      <dsp:spPr>
        <a:xfrm rot="19457599">
          <a:off x="2589432" y="1611714"/>
          <a:ext cx="1337228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337228" y="30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224615" y="1608341"/>
        <a:ext cx="66861" cy="66861"/>
      </dsp:txXfrm>
    </dsp:sp>
    <dsp:sp modelId="{5D52D267-FC18-41A2-AF1F-C03D117BA95F}">
      <dsp:nvSpPr>
        <dsp:cNvPr id="0" name=""/>
        <dsp:cNvSpPr/>
      </dsp:nvSpPr>
      <dsp:spPr>
        <a:xfrm>
          <a:off x="3800971" y="572889"/>
          <a:ext cx="2818432" cy="1357312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i="1" kern="1200" dirty="0" smtClean="0"/>
            <a:t>İŞLETMELERDE MESLEKİ EĞİTİM</a:t>
          </a:r>
          <a:endParaRPr lang="tr-TR" sz="2900" i="1" kern="1200" dirty="0"/>
        </a:p>
      </dsp:txBody>
      <dsp:txXfrm>
        <a:off x="3840725" y="612643"/>
        <a:ext cx="2738924" cy="1277804"/>
      </dsp:txXfrm>
    </dsp:sp>
    <dsp:sp modelId="{C5555DF6-986A-4A61-872E-B6AB3FAE0400}">
      <dsp:nvSpPr>
        <dsp:cNvPr id="0" name=""/>
        <dsp:cNvSpPr/>
      </dsp:nvSpPr>
      <dsp:spPr>
        <a:xfrm rot="2142401">
          <a:off x="2589432" y="2392168"/>
          <a:ext cx="1337228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337228" y="30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224615" y="2388796"/>
        <a:ext cx="66861" cy="66861"/>
      </dsp:txXfrm>
    </dsp:sp>
    <dsp:sp modelId="{238D3E57-8EF4-4593-AFB9-58C1E5095524}">
      <dsp:nvSpPr>
        <dsp:cNvPr id="0" name=""/>
        <dsp:cNvSpPr/>
      </dsp:nvSpPr>
      <dsp:spPr>
        <a:xfrm>
          <a:off x="3800971" y="2133798"/>
          <a:ext cx="2714624" cy="1357312"/>
        </a:xfrm>
        <a:prstGeom prst="roundRect">
          <a:avLst>
            <a:gd name="adj" fmla="val 10000"/>
          </a:avLst>
        </a:prstGeom>
        <a:solidFill>
          <a:srgbClr val="E42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SEÇMELİ MESLEK DERSLERİ</a:t>
          </a:r>
          <a:endParaRPr lang="tr-TR" sz="2900" kern="1200" dirty="0"/>
        </a:p>
      </dsp:txBody>
      <dsp:txXfrm>
        <a:off x="3840725" y="2173552"/>
        <a:ext cx="2635116" cy="127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265D-B55E-47EF-9529-054D77379214}" type="datetimeFigureOut">
              <a:rPr lang="tr-TR" smtClean="0"/>
              <a:pPr/>
              <a:t>18.03.2025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528D-8599-4A6D-97CF-09267BEF7EE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MUHASEBE VE FİNASMAN ALAN TANITIMI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5342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128-WA00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9144000" cy="6500834"/>
          </a:xfrm>
        </p:spPr>
      </p:pic>
      <p:sp>
        <p:nvSpPr>
          <p:cNvPr id="6" name="5 Dikdörtgen"/>
          <p:cNvSpPr/>
          <p:nvPr/>
        </p:nvSpPr>
        <p:spPr>
          <a:xfrm>
            <a:off x="357158" y="428604"/>
            <a:ext cx="157163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524000" y="1397001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Yuvarlatılmış Dikdörtgen"/>
          <p:cNvSpPr/>
          <p:nvPr/>
        </p:nvSpPr>
        <p:spPr>
          <a:xfrm>
            <a:off x="4355976" y="1428736"/>
            <a:ext cx="3888432" cy="992152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MESLEKİ GELİŞİM ATÖLYESİ</a:t>
            </a:r>
            <a:endParaRPr lang="tr-TR" sz="3200" b="1" i="1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427984" y="4221088"/>
            <a:ext cx="3816424" cy="864096"/>
          </a:xfrm>
          <a:prstGeom prst="roundRect">
            <a:avLst/>
          </a:prstGeom>
          <a:solidFill>
            <a:srgbClr val="EA22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/>
              <a:t>OFİS </a:t>
            </a:r>
            <a:r>
              <a:rPr lang="tr-TR" sz="3200" b="1" i="1" dirty="0" smtClean="0"/>
              <a:t>UYGULAMALARI</a:t>
            </a:r>
            <a:endParaRPr lang="tr-TR" sz="3200" b="1" i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499992" y="5445224"/>
            <a:ext cx="3744416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/>
              <a:t>MESLEKİ</a:t>
            </a:r>
            <a:r>
              <a:rPr lang="tr-TR" sz="2800" b="1" i="1" dirty="0"/>
              <a:t> MATEMATİK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979984" y="55706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 Black" pitchFamily="34" charset="0"/>
              </a:rPr>
              <a:t>BİLGİSAYARLI MUHASEBE DALI DERSLERİ</a:t>
            </a:r>
            <a:endParaRPr lang="tr-TR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524000" y="1397001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Yuvarlatılmış Dikdörtgen"/>
          <p:cNvSpPr/>
          <p:nvPr/>
        </p:nvSpPr>
        <p:spPr>
          <a:xfrm>
            <a:off x="4355976" y="1628800"/>
            <a:ext cx="3888432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KLAVYE TEKNİKLERİ</a:t>
            </a:r>
            <a:endParaRPr lang="tr-TR" sz="3200" b="1" i="1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357686" y="4143380"/>
            <a:ext cx="3816424" cy="864096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EKONOMİ</a:t>
            </a:r>
            <a:endParaRPr lang="tr-TR" sz="3200" b="1" i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499992" y="5445224"/>
            <a:ext cx="3744416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TEMEL HUKUK</a:t>
            </a:r>
            <a:endParaRPr lang="tr-TR" sz="2800" b="1" i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827584" y="40466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 Black" pitchFamily="34" charset="0"/>
              </a:rPr>
              <a:t>BİLGİSAYARLI MUHASEBE DALI DERSLERİ</a:t>
            </a:r>
            <a:endParaRPr lang="tr-TR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071538" y="1428736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Yuvarlatılmış Dikdörtgen"/>
          <p:cNvSpPr/>
          <p:nvPr/>
        </p:nvSpPr>
        <p:spPr>
          <a:xfrm>
            <a:off x="5255568" y="1071546"/>
            <a:ext cx="3888432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BİLGİSAYARLI MUHASEBE</a:t>
            </a:r>
            <a:endParaRPr lang="tr-TR" sz="3200" b="1" i="1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857752" y="3143248"/>
            <a:ext cx="3816424" cy="864096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MALİYET MUHASEBESİ</a:t>
            </a:r>
            <a:endParaRPr lang="tr-TR" sz="3200" b="1" i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3786182" y="4071942"/>
            <a:ext cx="3744416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GİRİŞİMCİLİK VE İŞLETME YÖNETİMİ</a:t>
            </a:r>
            <a:endParaRPr lang="tr-TR" sz="2800" b="1" i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5072066" y="4857760"/>
            <a:ext cx="3744416" cy="7920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VERGİ VE BEYANNAMELER</a:t>
            </a:r>
            <a:endParaRPr lang="tr-TR" sz="2800" b="1" i="1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429124" y="5786454"/>
            <a:ext cx="3744416" cy="792088"/>
          </a:xfrm>
          <a:prstGeom prst="roundRect">
            <a:avLst>
              <a:gd name="adj" fmla="val 14891"/>
            </a:avLst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/>
              <a:t>İŞ VE SOSYAL GÜVENLİK HUKUKU</a:t>
            </a:r>
            <a:endParaRPr lang="tr-TR" sz="2800" b="1" i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979984" y="55706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 Black" pitchFamily="34" charset="0"/>
              </a:rPr>
              <a:t>BİLGİSAYARLI MUHASEBE DALI DERSLERİ</a:t>
            </a:r>
            <a:endParaRPr lang="tr-TR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524000" y="1397001"/>
          <a:ext cx="6619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827584" y="40466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 Black" pitchFamily="34" charset="0"/>
              </a:rPr>
              <a:t>BİLGİSAYARLI MUHASEBE DALI DERSLERİ</a:t>
            </a:r>
            <a:endParaRPr lang="tr-TR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128-WA00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6 Dikdörtgen"/>
          <p:cNvSpPr/>
          <p:nvPr/>
        </p:nvSpPr>
        <p:spPr>
          <a:xfrm>
            <a:off x="0" y="0"/>
            <a:ext cx="1428728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128-WA00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944216" cy="1962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5CED1E25-560B-48CA-B5A7-18AA1786A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-108520" y="-123875"/>
            <a:ext cx="1692188" cy="1795728"/>
          </a:xfrm>
          <a:prstGeom prst="ellipse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-42203" y="0"/>
            <a:ext cx="1542369" cy="157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lgisayarlÄ± muhasebe dalÄ± tanÄ±tÄ±m afiÅi ile ilgili gÃ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98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izmir ticaret lisesi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368152" cy="129614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8" y="-141711"/>
            <a:ext cx="1817948" cy="184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54BE4F9-7009-42C7-8930-5A94DAA75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136754" y="-141711"/>
            <a:ext cx="1782198" cy="1842519"/>
          </a:xfrm>
          <a:prstGeom prst="ellipse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85720" y="0"/>
            <a:ext cx="1643074" cy="16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128-WA00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5" y="0"/>
            <a:ext cx="9144000" cy="6858000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77BF4C6-832D-41BB-BF80-04710E892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0" y="-123876"/>
            <a:ext cx="1619672" cy="1718775"/>
          </a:xfrm>
          <a:prstGeom prst="ellipse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0"/>
            <a:ext cx="1571604" cy="157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128-WA00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518"/>
            <a:ext cx="9144000" cy="68580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7"/>
            <a:ext cx="2016224" cy="2034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A132929B-0933-49EC-90E7-D1B37EE8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-108520" y="-123875"/>
            <a:ext cx="1692188" cy="1795728"/>
          </a:xfrm>
          <a:prstGeom prst="ellipse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0" y="0"/>
            <a:ext cx="1571604" cy="16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e- dönüşü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2857496"/>
            <a:ext cx="9144000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MUHASEBE FİNANSMAN ALANI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179512" y="188640"/>
            <a:ext cx="8712968" cy="66693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971600" y="1484783"/>
            <a:ext cx="6984776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chemeClr val="bg1"/>
                </a:solidFill>
                <a:latin typeface="Arial Black" pitchFamily="34" charset="0"/>
              </a:rPr>
              <a:t>MUHASEBE MESLEĞİ GÜNÜMÜZ TÜRKİYE’SİNDE EN ÇOK ÖNEM VERİLEN VE EN ÇOK İŞ ALANINA SAHİP OLAN BİR MESLEKTİR. TÜRKİYE’DE ŞUAN EN ÇOK ARANAN NİTELİKLİ ELEMANLARIN BAŞINDA MUHASEBE ELEMANLARI GELMEKTEDİR.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IMG-20190128-WA00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667272" cy="1682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00BE99D-62A1-4767-9308-FE1A4A8D4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7596335" y="-113102"/>
            <a:ext cx="1585607" cy="1682626"/>
          </a:xfrm>
          <a:prstGeom prst="ellipse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" y="0"/>
          <a:ext cx="914402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12194640" imgH="6859440" progId="">
                  <p:embed/>
                </p:oleObj>
              </mc:Choice>
              <mc:Fallback>
                <p:oleObj name="Acrobat Document" r:id="rId3" imgW="12194640" imgH="6859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2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MUHASEBE FÄ°NANSMA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79512" y="188640"/>
            <a:ext cx="5544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solidFill>
                  <a:srgbClr val="002060"/>
                </a:solidFill>
                <a:latin typeface="Arial Black" pitchFamily="34" charset="0"/>
              </a:rPr>
              <a:t>Muhasebe ve Finansman alanı, </a:t>
            </a:r>
          </a:p>
          <a:p>
            <a:pPr>
              <a:buFont typeface="Wingdings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  <a:latin typeface="Arial Black" pitchFamily="34" charset="0"/>
              </a:rPr>
              <a:t>Bilgisayarlı muhasebe,</a:t>
            </a:r>
          </a:p>
          <a:p>
            <a:pPr>
              <a:buFont typeface="Wingdings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  <a:latin typeface="Arial Black" pitchFamily="34" charset="0"/>
              </a:rPr>
              <a:t>Dış ticaret ofis hizmetleri,</a:t>
            </a:r>
          </a:p>
          <a:p>
            <a:pPr>
              <a:buFont typeface="Wingdings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  <a:latin typeface="Arial Black" pitchFamily="34" charset="0"/>
              </a:rPr>
              <a:t>Finans ve borsa hizmetleri dallarının yeterliklerini kazandırmaya yönelik eğitim ve öğretim veren bir alandır.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539552" y="404664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 MUHASEBE-FİNANSMAN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755576" y="3789040"/>
            <a:ext cx="3240360" cy="2783232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Muhasebe işletmelerin olmazsa olmazıdır. Ve bir işletmenin en önemli birimidir. 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827584" y="1916832"/>
            <a:ext cx="7560840" cy="1800200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Muhasebe, işletmenin  para hareketlerini takip eder ,bu hareketleri ticari defterlere kayıt eder ve yıl sonunda işletmenin kâr  ya da zararını hesaplayan çalışmalar  yapar</a:t>
            </a:r>
          </a:p>
        </p:txBody>
      </p:sp>
      <p:pic>
        <p:nvPicPr>
          <p:cNvPr id="7782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4104456" cy="30689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MUHASEBE FÄ°NANSM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804" name="AutoShape 4" descr="MUHASEBE FÄ°NANSM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806" name="AutoShape 6" descr="MUHASEBE FÄ°NANSM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808" name="AutoShape 8" descr="MUHASEBE FÄ°NANSM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6810" name="Picture 10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81149" cy="2952327"/>
          </a:xfrm>
          <a:prstGeom prst="rect">
            <a:avLst/>
          </a:prstGeom>
          <a:noFill/>
        </p:spPr>
      </p:pic>
      <p:pic>
        <p:nvPicPr>
          <p:cNvPr id="76812" name="Picture 12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495428" cy="2996953"/>
          </a:xfrm>
          <a:prstGeom prst="rect">
            <a:avLst/>
          </a:prstGeom>
          <a:noFill/>
        </p:spPr>
      </p:pic>
      <p:sp>
        <p:nvSpPr>
          <p:cNvPr id="9" name="8 Yuvarlatılmış Dikdörtgen"/>
          <p:cNvSpPr/>
          <p:nvPr/>
        </p:nvSpPr>
        <p:spPr>
          <a:xfrm>
            <a:off x="4860032" y="404664"/>
            <a:ext cx="3888432" cy="2448272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latin typeface="Arial Black" pitchFamily="34" charset="0"/>
              </a:rPr>
              <a:t>Muhasebecilik mesleğinin gerektirdiği, ticari işletmelerin faaliyetlerine ait belgelerin sınıflandırılması, kayıt, </a:t>
            </a:r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395536" y="3645024"/>
            <a:ext cx="3672408" cy="2592288"/>
          </a:xfrm>
          <a:prstGeom prst="roundRect">
            <a:avLst/>
          </a:prstGeom>
          <a:solidFill>
            <a:srgbClr val="E42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latin typeface="Arial Black" pitchFamily="34" charset="0"/>
              </a:rPr>
              <a:t>dosyalama ve arşivleme işlemlerini bilgisayar ortamında yapma yeterliklerini kazandırmaya yönelik eğitim ve öğretim verilen daldır.</a:t>
            </a:r>
            <a:endParaRPr lang="tr-T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96944" cy="583264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683568" y="1268761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67544" y="47667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1" dirty="0">
                <a:solidFill>
                  <a:srgbClr val="00B050"/>
                </a:solidFill>
              </a:rPr>
              <a:t>Muhasebecilik mesleğinin gerektirdiği, ticari işletmelerin faaliyetlerine ait belgelerin  kayıt, dosyalama ve arşivleme işlemlerini bilgisayar ortamında yapma  yeterliklerine sahip meslek elemanı ve ön muhasebe elemanı yetiştirmek amaçlanmaktadır</a:t>
            </a:r>
            <a:r>
              <a:rPr lang="tr-TR" sz="32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IMG-20190128-WA00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muhasebeci kimdir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2643206" cy="242889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21" y="-171400"/>
            <a:ext cx="1988413" cy="2006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A498D76-F22F-4DAD-82D8-72948CF27D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4" t="35780" r="1781" b="32709"/>
          <a:stretch/>
        </p:blipFill>
        <p:spPr>
          <a:xfrm>
            <a:off x="-75966" y="-14739"/>
            <a:ext cx="1692188" cy="1763350"/>
          </a:xfrm>
          <a:prstGeom prst="ellipse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0" y="0"/>
            <a:ext cx="1571604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4680520" cy="3127624"/>
          </a:xfrm>
          <a:prstGeom prst="rect">
            <a:avLst/>
          </a:prstGeom>
          <a:noFill/>
        </p:spPr>
      </p:pic>
      <p:sp>
        <p:nvSpPr>
          <p:cNvPr id="3" name="2 Yuvarlatılmış Dikdörtgen"/>
          <p:cNvSpPr/>
          <p:nvPr/>
        </p:nvSpPr>
        <p:spPr>
          <a:xfrm>
            <a:off x="5436096" y="332656"/>
            <a:ext cx="3384376" cy="2880320"/>
          </a:xfrm>
          <a:prstGeom prst="roundRect">
            <a:avLst/>
          </a:prstGeom>
          <a:solidFill>
            <a:srgbClr val="EA22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SERBEST MUHASEBECİ MALİ MÜŞAVİR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971600" y="3933056"/>
            <a:ext cx="7488832" cy="2376264"/>
          </a:xfrm>
          <a:prstGeom prst="roundRect">
            <a:avLst/>
          </a:prstGeom>
          <a:solidFill>
            <a:srgbClr val="EA22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>
                <a:solidFill>
                  <a:schemeClr val="bg1"/>
                </a:solidFill>
                <a:latin typeface="Arial Black" pitchFamily="34" charset="0"/>
              </a:rPr>
              <a:t>Serbest iş yapan kişilerin, resmi ve özel kurumların gelirlerini ve giderlerini, çeşitli adlardaki (yevmiye defteri, işletme defteri, serbest meslek kazanç defteri vb.) defterlere kaydeder,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uvarlatılmış Dikdörtgen"/>
          <p:cNvSpPr/>
          <p:nvPr/>
        </p:nvSpPr>
        <p:spPr>
          <a:xfrm>
            <a:off x="0" y="620688"/>
            <a:ext cx="9144000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/>
              <a:t>OKULUMUZDA MUHASEBE</a:t>
            </a:r>
          </a:p>
          <a:p>
            <a:pPr algn="ctr"/>
            <a:r>
              <a:rPr lang="tr-TR" sz="2800" b="1" i="1" dirty="0"/>
              <a:t>FİNANSMAN ALANI DALLARI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539552" y="4149080"/>
            <a:ext cx="691276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>
                <a:solidFill>
                  <a:schemeClr val="bg1"/>
                </a:solidFill>
              </a:rPr>
              <a:t>BİLGİSAYARLI MUHASEBE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265</Words>
  <Application>Microsoft Office PowerPoint</Application>
  <PresentationFormat>Ekran Gösterisi (4:3)</PresentationFormat>
  <Paragraphs>48</Paragraphs>
  <Slides>22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Ofis Teması</vt:lpstr>
      <vt:lpstr>Acrobat Document</vt:lpstr>
      <vt:lpstr>MUHASEBE VE FİNASMAN ALAN TANITIMI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MUHASEBE VE FİNASMAN ALAN TANITIMI</dc:title>
  <dc:creator>hp</dc:creator>
  <cp:lastModifiedBy>Mehmet GEZMİŞ</cp:lastModifiedBy>
  <cp:revision>52</cp:revision>
  <dcterms:created xsi:type="dcterms:W3CDTF">2021-04-12T15:07:13Z</dcterms:created>
  <dcterms:modified xsi:type="dcterms:W3CDTF">2025-03-18T19:32:33Z</dcterms:modified>
</cp:coreProperties>
</file>